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301" r:id="rId3"/>
    <p:sldId id="305" r:id="rId4"/>
    <p:sldId id="306" r:id="rId5"/>
    <p:sldId id="307" r:id="rId6"/>
    <p:sldId id="308" r:id="rId7"/>
    <p:sldId id="304" r:id="rId8"/>
    <p:sldId id="265" r:id="rId9"/>
    <p:sldId id="274" r:id="rId10"/>
    <p:sldId id="267" r:id="rId11"/>
    <p:sldId id="268" r:id="rId12"/>
    <p:sldId id="269" r:id="rId13"/>
    <p:sldId id="270" r:id="rId14"/>
    <p:sldId id="303" r:id="rId15"/>
    <p:sldId id="302" r:id="rId16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14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0E94AC-97B2-4718-A384-73EB81865067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19F07B-EA0E-4EC1-AAF6-CD3910B8C3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30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227B-BD29-4794-BD77-EDC6D96E6322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358CD-C8DD-401C-9722-F0F2ADBF8F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50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DE90-7D4E-4535-BA63-6DDB871C7F01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1E020-83B2-4715-9CE6-1F710E0499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75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4808-A5BF-4B89-881E-E20257E5DCA8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79D0F-C2D0-44C5-B0A9-25A9A36A6D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57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FD45-6CF9-4E68-82D9-F279A842A35F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EE310-3FAC-47AC-B0BA-BC73E358D8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696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888-EBCE-4320-9D75-133BB0BEA4EC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F1E1-1B5D-429F-9532-BFB5B6CD88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863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5292-8BA1-460B-82B8-4E7E0EAAD66E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CED5-8E98-44CE-A396-9B06186A4B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099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5538-04AE-43E4-9692-4C5DE1A98B58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572FB-8387-4843-A85A-2852E0FA5B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372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EE7E-B347-49A7-8E3F-E5934D6D591C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7396-305C-4E61-AF3F-5024D50FE6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367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5B8C-1046-4316-8C18-F05AC1AF245C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9294-DF5A-4631-98CE-E5662E1164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793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FA78-51A6-4427-80F2-9330C6F8299C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14028-6EA3-461B-91CE-80435ABE4B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05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4471-53A8-483D-8721-41B65069278E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35271-546D-43D0-A4C0-F876E27821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793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9000">
              <a:srgbClr val="FFFF00"/>
            </a:gs>
            <a:gs pos="63000">
              <a:srgbClr val="4A76C6"/>
            </a:gs>
            <a:gs pos="100000">
              <a:srgbClr val="8FAA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FC1F-5F6D-49DB-BBFB-E45364385B91}" type="datetimeFigureOut">
              <a:rPr lang="en-GB"/>
              <a:pPr>
                <a:defRPr/>
              </a:pPr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19931F7-34DF-499C-9611-33B1324299B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David+Rudisha&amp;source=images&amp;cd=&amp;cad=rja&amp;docid=yK7y9Gln_yCtHM&amp;tbnid=gre_IPmJ9_gy5M:&amp;ved=0CAUQjRw&amp;url=http%3A%2F%2Fwww.guardian.co.uk%2Fsport%2F2012%2Faug%2F10%2Fdavid-rudisha-gold-respite-kenya&amp;ei=oRyZUbiZEemo0QXg4IGQCA&amp;bvm=bv.46751780,d.d2k&amp;psig=AFQjCNHjoLMJaRZEUZazBEmTFwP597wmXA&amp;ust=136907522167113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michael+jordan+success+poster&amp;source=images&amp;cd=&amp;cad=rja&amp;docid=ewfxVvBDgBn7CM&amp;tbnid=aziAhm5aoY4laM:&amp;ved=0CAUQjRw&amp;url=http%3A%2F%2Fpersonalexcellence.co%2Fquotes%2F1253&amp;ei=Vh2ZUbnSM-LW0QWSlYG4BA&amp;bvm=bv.46751780,d.d2k&amp;psig=AFQjCNFoBA_Y6rv-hxNfPgxIjo5YRqwLKA&amp;ust=136907539551037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69475" cy="2387600"/>
          </a:xfrm>
        </p:spPr>
        <p:txBody>
          <a:bodyPr/>
          <a:lstStyle/>
          <a:p>
            <a:pPr eaLnBrk="1" hangingPunct="1"/>
            <a:r>
              <a:rPr lang="en-GB" altLang="en-US" smtClean="0"/>
              <a:t>Hamilton School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CQ - November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057400" y="533400"/>
            <a:ext cx="6554788" cy="3767138"/>
          </a:xfrm>
        </p:spPr>
        <p:txBody>
          <a:bodyPr/>
          <a:lstStyle/>
          <a:p>
            <a:pPr eaLnBrk="1" hangingPunct="1"/>
            <a:r>
              <a:rPr lang="en-GB" altLang="en-US" smtClean="0"/>
              <a:t>Personal Bests</a:t>
            </a:r>
          </a:p>
        </p:txBody>
      </p:sp>
      <p:pic>
        <p:nvPicPr>
          <p:cNvPr id="12292" name="Picture 5" descr="http://static.guim.co.uk/sys-images/Guardian/Pix/pictures/2012/8/10/1344592314576/Olympics-Day-13---Athleti-008.jpg">
            <a:hlinkClick r:id="rId2"/>
          </p:cNvPr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5913" y="2133600"/>
            <a:ext cx="6367462" cy="381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personalexcellence.co/quotes/files/inspirational-quote-failure.jpg">
            <a:hlinkClick r:id="rId2"/>
          </p:cNvPr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1414463"/>
            <a:ext cx="6799263" cy="452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640013" y="747713"/>
            <a:ext cx="6421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Taking calculated risks and innovating – things will go wrong!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Lester Freamon – “We’re building something here detective, we’re building it from scratch, all the pieces matter”</a:t>
            </a:r>
          </a:p>
          <a:p>
            <a:pPr eaLnBrk="1" hangingPunct="1"/>
            <a:endParaRPr lang="en-GB" altLang="en-US" smtClean="0"/>
          </a:p>
        </p:txBody>
      </p:sp>
      <p:pic>
        <p:nvPicPr>
          <p:cNvPr id="4" name="Picture 2" descr="http://sharetv.org/images/the_wire/detlesterfreamon-petersclarke-c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083" y="500043"/>
            <a:ext cx="1635443" cy="163544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 guiding principle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543050"/>
          </a:xfrm>
        </p:spPr>
        <p:txBody>
          <a:bodyPr/>
          <a:lstStyle/>
          <a:p>
            <a:pPr eaLnBrk="1" hangingPunct="1"/>
            <a:r>
              <a:rPr lang="en-GB" altLang="en-US" smtClean="0"/>
              <a:t>Balancing the need to meet today’s demands with the need to invest in the capabilities that will produce tomorrow’s success.</a:t>
            </a:r>
          </a:p>
          <a:p>
            <a:pPr eaLnBrk="1" hangingPunct="1">
              <a:buFont typeface="Arial" charset="0"/>
              <a:buNone/>
            </a:pPr>
            <a:endParaRPr lang="en-GB" altLang="en-US" smtClean="0"/>
          </a:p>
        </p:txBody>
      </p:sp>
      <p:pic>
        <p:nvPicPr>
          <p:cNvPr id="15364" name="Picture 2" descr="http://www.bejata.com/images/ep32_daniels_and_team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5" y="3071813"/>
            <a:ext cx="53086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Extended Family – page on website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How do you make talented people and groups want to work with you when everyone has limited resources…?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2963" y="963613"/>
            <a:ext cx="8069262" cy="53387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763" y="1235075"/>
            <a:ext cx="8266112" cy="46593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65125"/>
            <a:ext cx="10860088" cy="57562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65125"/>
            <a:ext cx="10515600" cy="53276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8195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774700"/>
            <a:ext cx="7323138" cy="54451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65125"/>
            <a:ext cx="10515600" cy="61087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313" y="0"/>
            <a:ext cx="97313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190 days vs transformation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mtClean="0"/>
              <a:t>“I personally measure success in terms of the contributions an individual makes to his or her fellow human beings”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mtClean="0"/>
              <a:t>Margaret Mead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116</Words>
  <Application>Microsoft Office PowerPoint</Application>
  <PresentationFormat>Custom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Calibri Light</vt:lpstr>
      <vt:lpstr>Office Theme</vt:lpstr>
      <vt:lpstr>Hamilton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190 days vs transformation</vt:lpstr>
      <vt:lpstr>PowerPoint Presentation</vt:lpstr>
      <vt:lpstr>PowerPoint Presentation</vt:lpstr>
      <vt:lpstr>PowerPoint Presentation</vt:lpstr>
      <vt:lpstr>A guiding principle</vt:lpstr>
      <vt:lpstr>Extended Family – page on website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Harris</dc:creator>
  <cp:lastModifiedBy>Paul G Slatter</cp:lastModifiedBy>
  <cp:revision>28</cp:revision>
  <cp:lastPrinted>2017-05-04T12:42:22Z</cp:lastPrinted>
  <dcterms:created xsi:type="dcterms:W3CDTF">2016-07-11T16:07:48Z</dcterms:created>
  <dcterms:modified xsi:type="dcterms:W3CDTF">2018-11-19T21:08:43Z</dcterms:modified>
</cp:coreProperties>
</file>